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1200150" x="0"/>
            <a:ext cy="2743199" cx="9144000"/>
          </a:xfrm>
          <a:prstGeom prst="rect">
            <a:avLst/>
          </a:prstGeom>
          <a:solidFill>
            <a:schemeClr val="dk1">
              <a:alpha val="20000"/>
            </a:schemeClr>
          </a:solidFill>
          <a:ln>
            <a:noFill/>
          </a:ln>
        </p:spPr>
        <p:txBody>
          <a:bodyPr bIns="45700" rIns="91425" lIns="91425" tIns="45700" anchor="ctr" anchorCtr="0">
            <a:noAutofit/>
          </a:bodyPr>
          <a:lstStyle/>
          <a:p/>
        </p:txBody>
      </p:sp>
      <p:grpSp>
        <p:nvGrpSpPr>
          <p:cNvPr id="9" name="Shape 9"/>
          <p:cNvGrpSpPr/>
          <p:nvPr/>
        </p:nvGrpSpPr>
        <p:grpSpPr>
          <a:xfrm>
            <a:off y="-1078" x="0"/>
            <a:ext cy="5144627" cx="1827407"/>
            <a:chOff y="-1438" x="0"/>
            <a:chExt cy="6859503" cx="798029"/>
          </a:xfrm>
        </p:grpSpPr>
        <p:sp>
          <p:nvSpPr>
            <p:cNvPr id="10" name="Shape 10"/>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p:txBody>
        </p:sp>
        <p:sp>
          <p:nvSpPr>
            <p:cNvPr id="11" name="Shape 11"/>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12" name="Shape 12"/>
          <p:cNvGrpSpPr/>
          <p:nvPr/>
        </p:nvGrpSpPr>
        <p:grpSpPr>
          <a:xfrm flipH="1">
            <a:off y="0" x="7316591"/>
            <a:ext cy="5144627" cx="1827407"/>
            <a:chOff y="-1438" x="0"/>
            <a:chExt cy="6859503" cx="798029"/>
          </a:xfrm>
        </p:grpSpPr>
        <p:sp>
          <p:nvSpPr>
            <p:cNvPr id="13" name="Shape 13"/>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p:txBody>
        </p:sp>
        <p:sp>
          <p:nvSpPr>
            <p:cNvPr id="14" name="Shape 14"/>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15" name="Shape 15"/>
          <p:cNvSpPr txBox="1"/>
          <p:nvPr>
            <p:ph type="ctrTitle"/>
          </p:nvPr>
        </p:nvSpPr>
        <p:spPr>
          <a:xfrm>
            <a:off y="1568184" x="685800"/>
            <a:ext cy="12380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16" name="Shape 16"/>
          <p:cNvSpPr txBox="1"/>
          <p:nvPr>
            <p:ph idx="1" type="subTitle"/>
          </p:nvPr>
        </p:nvSpPr>
        <p:spPr>
          <a:xfrm>
            <a:off y="2914650" x="685800"/>
            <a:ext cy="658500" cx="7772400"/>
          </a:xfrm>
          <a:prstGeom prst="rect">
            <a:avLst/>
          </a:prstGeom>
        </p:spPr>
        <p:txBody>
          <a:bodyPr bIns="91425" rIns="91425" lIns="91425" tIns="91425" anchor="t" anchorCtr="0"/>
          <a:lstStyle>
            <a:lvl1pPr algn="ctr" indent="152400" marL="0">
              <a:spcBef>
                <a:spcPts val="0"/>
              </a:spcBef>
              <a:buClr>
                <a:schemeClr val="lt2"/>
              </a:buClr>
              <a:buSzPct val="100000"/>
              <a:buNone/>
              <a:defRPr sz="2400">
                <a:solidFill>
                  <a:schemeClr val="lt2"/>
                </a:solidFill>
              </a:defRPr>
            </a:lvl1pPr>
            <a:lvl2pPr algn="ctr" indent="152400" marL="0">
              <a:spcBef>
                <a:spcPts val="0"/>
              </a:spcBef>
              <a:buClr>
                <a:schemeClr val="lt2"/>
              </a:buClr>
              <a:buNone/>
              <a:defRPr>
                <a:solidFill>
                  <a:schemeClr val="lt2"/>
                </a:solidFill>
              </a:defRPr>
            </a:lvl2pPr>
            <a:lvl3pPr algn="ctr" indent="152400" marL="0">
              <a:spcBef>
                <a:spcPts val="0"/>
              </a:spcBef>
              <a:buClr>
                <a:schemeClr val="lt2"/>
              </a:buClr>
              <a:buNone/>
              <a:defRPr>
                <a:solidFill>
                  <a:schemeClr val="lt2"/>
                </a:solidFill>
              </a:defRPr>
            </a:lvl3pPr>
            <a:lvl4pPr algn="ctr" indent="152400" marL="0">
              <a:spcBef>
                <a:spcPts val="0"/>
              </a:spcBef>
              <a:buClr>
                <a:schemeClr val="lt2"/>
              </a:buClr>
              <a:buSzPct val="100000"/>
              <a:buNone/>
              <a:defRPr sz="2400">
                <a:solidFill>
                  <a:schemeClr val="lt2"/>
                </a:solidFill>
              </a:defRPr>
            </a:lvl4pPr>
            <a:lvl5pPr algn="ctr" indent="152400" marL="0">
              <a:spcBef>
                <a:spcPts val="0"/>
              </a:spcBef>
              <a:buClr>
                <a:schemeClr val="lt2"/>
              </a:buClr>
              <a:buSzPct val="100000"/>
              <a:buNone/>
              <a:defRPr sz="2400">
                <a:solidFill>
                  <a:schemeClr val="lt2"/>
                </a:solidFill>
              </a:defRPr>
            </a:lvl5pPr>
            <a:lvl6pPr algn="ctr" indent="152400" marL="0">
              <a:spcBef>
                <a:spcPts val="0"/>
              </a:spcBef>
              <a:buClr>
                <a:schemeClr val="lt2"/>
              </a:buClr>
              <a:buSzPct val="100000"/>
              <a:buNone/>
              <a:defRPr sz="2400">
                <a:solidFill>
                  <a:schemeClr val="lt2"/>
                </a:solidFill>
              </a:defRPr>
            </a:lvl6pPr>
            <a:lvl7pPr algn="ctr" indent="152400" marL="0">
              <a:spcBef>
                <a:spcPts val="0"/>
              </a:spcBef>
              <a:buClr>
                <a:schemeClr val="lt2"/>
              </a:buClr>
              <a:buSzPct val="100000"/>
              <a:buNone/>
              <a:defRPr sz="2400">
                <a:solidFill>
                  <a:schemeClr val="lt2"/>
                </a:solidFill>
              </a:defRPr>
            </a:lvl7pPr>
            <a:lvl8pPr algn="ctr" indent="152400" marL="0">
              <a:spcBef>
                <a:spcPts val="0"/>
              </a:spcBef>
              <a:buClr>
                <a:schemeClr val="lt2"/>
              </a:buClr>
              <a:buSzPct val="100000"/>
              <a:buNone/>
              <a:defRPr sz="2400">
                <a:solidFill>
                  <a:schemeClr val="lt2"/>
                </a:solidFill>
              </a:defRPr>
            </a:lvl8pPr>
            <a:lvl9pPr algn="ctr" indent="152400" marL="0">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ITLE_AND_BODY">
    <p:spTree>
      <p:nvGrpSpPr>
        <p:cNvPr id="17" name="Shape 17"/>
        <p:cNvGrpSpPr/>
        <p:nvPr/>
      </p:nvGrpSpPr>
      <p:grpSpPr>
        <a:xfrm>
          <a:off y="0" x="0"/>
          <a:ext cy="0" cx="0"/>
          <a:chOff y="0" x="0"/>
          <a:chExt cy="0" cx="0"/>
        </a:xfrm>
      </p:grpSpPr>
      <p:sp>
        <p:nvSpPr>
          <p:cNvPr id="18" name="Shape 18"/>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19" name="Shape 19"/>
          <p:cNvGrpSpPr/>
          <p:nvPr/>
        </p:nvGrpSpPr>
        <p:grpSpPr>
          <a:xfrm>
            <a:off y="-1078" x="0"/>
            <a:ext cy="5144627" cx="649180"/>
            <a:chOff y="-1438" x="0"/>
            <a:chExt cy="6859503" cx="649180"/>
          </a:xfrm>
        </p:grpSpPr>
        <p:sp>
          <p:nvSpPr>
            <p:cNvPr id="20" name="Shape 20"/>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21" name="Shape 21"/>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22" name="Shape 22"/>
          <p:cNvGrpSpPr/>
          <p:nvPr/>
        </p:nvGrpSpPr>
        <p:grpSpPr>
          <a:xfrm flipH="1">
            <a:off y="0" x="8494493"/>
            <a:ext cy="5144627" cx="649180"/>
            <a:chOff y="-1438" x="0"/>
            <a:chExt cy="6859503" cx="649180"/>
          </a:xfrm>
        </p:grpSpPr>
        <p:sp>
          <p:nvSpPr>
            <p:cNvPr id="23" name="Shape 2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24" name="Shape 2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25" name="Shape 25"/>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7" name="Shape 27"/>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ITLE_AND_TWO_COLUMNS">
    <p:spTree>
      <p:nvGrpSpPr>
        <p:cNvPr id="28" name="Shape 28"/>
        <p:cNvGrpSpPr/>
        <p:nvPr/>
      </p:nvGrpSpPr>
      <p:grpSpPr>
        <a:xfrm>
          <a:off y="0" x="0"/>
          <a:ext cy="0" cx="0"/>
          <a:chOff y="0" x="0"/>
          <a:chExt cy="0" cx="0"/>
        </a:xfrm>
      </p:grpSpPr>
      <p:sp>
        <p:nvSpPr>
          <p:cNvPr id="29" name="Shape 29"/>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30" name="Shape 30"/>
          <p:cNvGrpSpPr/>
          <p:nvPr/>
        </p:nvGrpSpPr>
        <p:grpSpPr>
          <a:xfrm>
            <a:off y="-1078" x="0"/>
            <a:ext cy="5144627" cx="649180"/>
            <a:chOff y="-1438" x="0"/>
            <a:chExt cy="6859503" cx="649180"/>
          </a:xfrm>
        </p:grpSpPr>
        <p:sp>
          <p:nvSpPr>
            <p:cNvPr id="31" name="Shape 31"/>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32" name="Shape 32"/>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33" name="Shape 33"/>
          <p:cNvGrpSpPr/>
          <p:nvPr/>
        </p:nvGrpSpPr>
        <p:grpSpPr>
          <a:xfrm flipH="1">
            <a:off y="0" x="8494493"/>
            <a:ext cy="5144627" cx="649180"/>
            <a:chOff y="-1438" x="0"/>
            <a:chExt cy="6859503" cx="649180"/>
          </a:xfrm>
        </p:grpSpPr>
        <p:sp>
          <p:nvSpPr>
            <p:cNvPr id="34" name="Shape 34"/>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p:txBody>
        </p:sp>
        <p:sp>
          <p:nvSpPr>
            <p:cNvPr id="35" name="Shape 35"/>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36" name="Shape 36"/>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37" name="Shape 37"/>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8" name="Shape 38"/>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9" name="Shape 39"/>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_ONLY">
    <p:spTree>
      <p:nvGrpSpPr>
        <p:cNvPr id="40" name="Shape 40"/>
        <p:cNvGrpSpPr/>
        <p:nvPr/>
      </p:nvGrpSpPr>
      <p:grpSpPr>
        <a:xfrm>
          <a:off y="0" x="0"/>
          <a:ext cy="0" cx="0"/>
          <a:chOff y="0" x="0"/>
          <a:chExt cy="0" cx="0"/>
        </a:xfrm>
      </p:grpSpPr>
      <p:sp>
        <p:nvSpPr>
          <p:cNvPr id="41" name="Shape 4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42" name="Shape 42"/>
          <p:cNvGrpSpPr/>
          <p:nvPr/>
        </p:nvGrpSpPr>
        <p:grpSpPr>
          <a:xfrm>
            <a:off y="-1078" x="0"/>
            <a:ext cy="5144627" cx="649180"/>
            <a:chOff y="-1438" x="0"/>
            <a:chExt cy="6859503" cx="649180"/>
          </a:xfrm>
        </p:grpSpPr>
        <p:sp>
          <p:nvSpPr>
            <p:cNvPr id="43" name="Shape 4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44" name="Shape 4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45" name="Shape 45"/>
          <p:cNvGrpSpPr/>
          <p:nvPr/>
        </p:nvGrpSpPr>
        <p:grpSpPr>
          <a:xfrm flipH="1">
            <a:off y="0" x="8494493"/>
            <a:ext cy="5144627" cx="649180"/>
            <a:chOff y="-1438" x="0"/>
            <a:chExt cy="6859503" cx="649180"/>
          </a:xfrm>
        </p:grpSpPr>
        <p:sp>
          <p:nvSpPr>
            <p:cNvPr id="46" name="Shape 4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47" name="Shape 4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48" name="Shape 4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49" name="Shape 49"/>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50" name="Shape 50"/>
        <p:cNvGrpSpPr/>
        <p:nvPr/>
      </p:nvGrpSpPr>
      <p:grpSpPr>
        <a:xfrm>
          <a:off y="0" x="0"/>
          <a:ext cy="0" cx="0"/>
          <a:chOff y="0" x="0"/>
          <a:chExt cy="0" cx="0"/>
        </a:xfrm>
      </p:grpSpPr>
      <p:sp>
        <p:nvSpPr>
          <p:cNvPr id="51" name="Shape 5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52" name="Shape 52"/>
          <p:cNvGrpSpPr/>
          <p:nvPr/>
        </p:nvGrpSpPr>
        <p:grpSpPr>
          <a:xfrm>
            <a:off y="-1078" x="0"/>
            <a:ext cy="5144627" cx="649180"/>
            <a:chOff y="-1438" x="0"/>
            <a:chExt cy="6859503" cx="649180"/>
          </a:xfrm>
        </p:grpSpPr>
        <p:sp>
          <p:nvSpPr>
            <p:cNvPr id="53" name="Shape 5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54" name="Shape 5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55" name="Shape 55"/>
          <p:cNvGrpSpPr/>
          <p:nvPr/>
        </p:nvGrpSpPr>
        <p:grpSpPr>
          <a:xfrm flipH="1">
            <a:off y="0" x="8494493"/>
            <a:ext cy="5144627" cx="649180"/>
            <a:chOff y="-1438" x="0"/>
            <a:chExt cy="6859503" cx="649180"/>
          </a:xfrm>
        </p:grpSpPr>
        <p:sp>
          <p:nvSpPr>
            <p:cNvPr id="56" name="Shape 5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57" name="Shape 5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58" name="Shape 5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
        <p:nvSpPr>
          <p:cNvPr id="59" name="Shape 59"/>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60" name="Shape 60"/>
        <p:cNvGrpSpPr/>
        <p:nvPr/>
      </p:nvGrpSpPr>
      <p:grpSpPr>
        <a:xfrm>
          <a:off y="0" x="0"/>
          <a:ext cy="0" cx="0"/>
          <a:chOff y="0" x="0"/>
          <a:chExt cy="0" cx="0"/>
        </a:xfrm>
      </p:grpSpPr>
      <p:sp>
        <p:nvSpPr>
          <p:cNvPr id="61" name="Shape 6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p:txBody>
      </p:sp>
      <p:grpSp>
        <p:nvGrpSpPr>
          <p:cNvPr id="62" name="Shape 62"/>
          <p:cNvGrpSpPr/>
          <p:nvPr/>
        </p:nvGrpSpPr>
        <p:grpSpPr>
          <a:xfrm>
            <a:off y="-1078" x="0"/>
            <a:ext cy="5144627" cx="649180"/>
            <a:chOff y="-1438" x="0"/>
            <a:chExt cy="6859503" cx="649180"/>
          </a:xfrm>
        </p:grpSpPr>
        <p:sp>
          <p:nvSpPr>
            <p:cNvPr id="63" name="Shape 6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64" name="Shape 6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grpSp>
        <p:nvGrpSpPr>
          <p:cNvPr id="65" name="Shape 65"/>
          <p:cNvGrpSpPr/>
          <p:nvPr/>
        </p:nvGrpSpPr>
        <p:grpSpPr>
          <a:xfrm flipH="1">
            <a:off y="0" x="8494493"/>
            <a:ext cy="5144627" cx="649180"/>
            <a:chOff y="-1438" x="0"/>
            <a:chExt cy="6859503" cx="649180"/>
          </a:xfrm>
        </p:grpSpPr>
        <p:sp>
          <p:nvSpPr>
            <p:cNvPr id="66" name="Shape 6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sp>
          <p:nvSpPr>
            <p:cNvPr id="67" name="Shape 6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p:txBody>
        </p:sp>
      </p:grpSp>
      <p:sp>
        <p:nvSpPr>
          <p:cNvPr id="68" name="Shape 6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2"/>
              </a:buClr>
              <a:buSzPct val="100000"/>
              <a:buFont typeface="Trebuchet MS"/>
              <a:buNone/>
              <a:defRPr b="1" sz="3600">
                <a:solidFill>
                  <a:schemeClr val="lt2"/>
                </a:solidFill>
                <a:latin typeface="Trebuchet MS"/>
                <a:ea typeface="Trebuchet MS"/>
                <a:cs typeface="Trebuchet MS"/>
                <a:sym typeface="Trebuchet MS"/>
              </a:defRPr>
            </a:lvl1pPr>
            <a:lvl2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2pPr>
            <a:lvl3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3pPr>
            <a:lvl4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4pPr>
            <a:lvl5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5pPr>
            <a:lvl6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6pPr>
            <a:lvl7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7pPr>
            <a:lvl8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8pPr>
            <a:lvl9pPr indent="228600" marL="0">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indent="-133350" marL="74295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indent="-76200" marL="1143000">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indent="-114300" marL="1600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indent="-114300" marL="20574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indent="-114300" marL="25146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indent="-114300" marL="29718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indent="-114300" marL="34290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indent="-114300" marL="3886200">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ctrTitle"/>
          </p:nvPr>
        </p:nvSpPr>
        <p:spPr>
          <a:xfrm>
            <a:off y="1568184" x="685800"/>
            <a:ext cy="1238099" cx="7772400"/>
          </a:xfrm>
          <a:prstGeom prst="rect">
            <a:avLst/>
          </a:prstGeom>
        </p:spPr>
        <p:txBody>
          <a:bodyPr bIns="91425" rIns="91425" lIns="91425" tIns="91425" anchor="b" anchorCtr="0">
            <a:noAutofit/>
          </a:bodyPr>
          <a:lstStyle/>
          <a:p>
            <a:pPr rtl="0" lvl="0">
              <a:buNone/>
            </a:pPr>
            <a:r>
              <a:rPr lang="en"/>
              <a:t>The effect of war on children</a:t>
            </a:r>
          </a:p>
        </p:txBody>
      </p:sp>
      <p:sp>
        <p:nvSpPr>
          <p:cNvPr id="71" name="Shape 71"/>
          <p:cNvSpPr txBox="1"/>
          <p:nvPr>
            <p:ph idx="1" type="subTitle"/>
          </p:nvPr>
        </p:nvSpPr>
        <p:spPr>
          <a:xfrm>
            <a:off y="2914650" x="685800"/>
            <a:ext cy="658500" cx="7772400"/>
          </a:xfrm>
          <a:prstGeom prst="rect">
            <a:avLst/>
          </a:prstGeom>
        </p:spPr>
        <p:txBody>
          <a:bodyPr bIns="91425" rIns="91425" lIns="91425" tIns="91425" anchor="t" anchorCtr="0">
            <a:noAutofit/>
          </a:bodyPr>
          <a:lstStyle/>
          <a:p>
            <a:pPr>
              <a:buNone/>
            </a:pPr>
            <a:r>
              <a:rPr lang="en"/>
              <a:t>by: Wilmar Martinez</a:t>
            </a:r>
          </a:p>
        </p:txBody>
      </p:sp>
      <p:sp>
        <p:nvSpPr>
          <p:cNvPr id="72" name="Shape 72"/>
          <p:cNvSpPr/>
          <p:nvPr/>
        </p:nvSpPr>
        <p:spPr>
          <a:xfrm>
            <a:off y="2187912" x="6635925"/>
            <a:ext cy="2847975" cx="1905000"/>
          </a:xfrm>
          <a:prstGeom prst="rect">
            <a:avLst/>
          </a:prstGeom>
          <a:blipFill>
            <a:blip r:embed="rId3"/>
            <a:stretch>
              <a:fillRect/>
            </a:stretch>
          </a:blipFill>
          <a:ln>
            <a:noFill/>
          </a:ln>
        </p:spPr>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8" fill="hold" presetSubtype="0" presetClass="emph" nodeType="clickEffect">
                                  <p:stCondLst>
                                    <p:cond delay="0"/>
                                  </p:stCondLst>
                                  <p:childTnLst>
                                    <p:animRot by="-21600000">
                                      <p:cBhvr>
                                        <p:cTn dur="2100" fill="hold"/>
                                        <p:tgtEl>
                                          <p:spTgt spid="72"/>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en"/>
              <a:t>Introduction</a:t>
            </a:r>
          </a:p>
        </p:txBody>
      </p:sp>
      <p:sp>
        <p:nvSpPr>
          <p:cNvPr id="78" name="Shape 7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War… its a topic that everybody is familiar with. But nobody knows what war is until you see it with ur own eyes… the effect the war is real hard for adults but nobody ever see’s how it affects children..Take the effect tht war leaves on adults and multiply that by 100 times thats what a child suffers.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lgn="ctr" rtl="0" lvl="0">
              <a:buNone/>
            </a:pPr>
            <a:r>
              <a:rPr lang="en"/>
              <a:t>Emotional effect when child attends war.</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For a child to attend war is simply the most horrifying thing ever…. emotionally the child is still developing his body and mentality and for the mentality to me changed from an innocent child to a killing machine.</a:t>
            </a:r>
          </a:p>
          <a:p>
            <a:pPr>
              <a:buNone/>
            </a:pPr>
            <a:r>
              <a:rPr lang="en"/>
              <a:t>After war the child will never be the same.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342753" x="392175"/>
            <a:ext cy="857400" cx="8229600"/>
          </a:xfrm>
          <a:prstGeom prst="rect">
            <a:avLst/>
          </a:prstGeom>
        </p:spPr>
        <p:txBody>
          <a:bodyPr bIns="91425" rIns="91425" lIns="91425" tIns="91425" anchor="b" anchorCtr="0">
            <a:noAutofit/>
          </a:bodyPr>
          <a:lstStyle/>
          <a:p>
            <a:pPr rtl="0" lvl="0">
              <a:buNone/>
            </a:pPr>
            <a:r>
              <a:rPr lang="en"/>
              <a:t>emotional effect for child when parent goes to war.</a:t>
            </a:r>
          </a:p>
        </p:txBody>
      </p:sp>
      <p:sp>
        <p:nvSpPr>
          <p:cNvPr id="90" name="Shape 9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400" lang="en"/>
              <a:t>For a child one of the most difficult things there is, is saying goodbye to your father and not knowing if he will come back or not… </a:t>
            </a:r>
          </a:p>
          <a:p>
            <a:pPr rtl="0" lvl="0">
              <a:buNone/>
            </a:pPr>
            <a:r>
              <a:rPr sz="2400" lang="en"/>
              <a:t>In a child the emotional effect will be harder to overcome then for an adult.</a:t>
            </a:r>
          </a:p>
          <a:p>
            <a:pPr>
              <a:buNone/>
            </a:pPr>
            <a:r>
              <a:rPr sz="2400" lang="en"/>
              <a:t>When a child’s father goes to war there is a significant effect in the child emotional he seems to fall in depression and much more other things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en"/>
              <a:t>physical effect </a:t>
            </a:r>
          </a:p>
        </p:txBody>
      </p:sp>
      <p:sp>
        <p:nvSpPr>
          <p:cNvPr id="96" name="Shape 9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kids have been affected by war especially kids that have been kidnapped and put to fight in Sierra Leone's civil war. </a:t>
            </a:r>
          </a:p>
          <a:p>
            <a:pPr rtl="0" lvl="0">
              <a:buNone/>
            </a:pPr>
            <a:r>
              <a:rPr lang="en"/>
              <a:t>Kids were drugged and physically abused and girls were sexually abused. this leaves a big trauma in the child's mentality that will be very difficult to overcome. </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